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681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167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7315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21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720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56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12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0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197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315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16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C6F6F-5B1A-485B-B567-63391620DCDA}" type="datetimeFigureOut">
              <a:rPr lang="en-US" smtClean="0"/>
              <a:pPr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BD603-907A-4051-B0F0-119DBCC1E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08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4953000"/>
            <a:ext cx="1221736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Opens  ticket in JIRA for new report request, attaches template document,</a:t>
            </a:r>
            <a:r>
              <a:rPr lang="en-US" sz="800" dirty="0" smtClean="0">
                <a:solidFill>
                  <a:srgbClr val="FF0000"/>
                </a:solidFill>
              </a:rPr>
              <a:t> </a:t>
            </a:r>
            <a:r>
              <a:rPr lang="en-US" sz="800" dirty="0" smtClean="0">
                <a:solidFill>
                  <a:schemeClr val="tx1"/>
                </a:solidFill>
              </a:rPr>
              <a:t>assigns it to Product Manager (PM).</a:t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en-US" sz="800" dirty="0" smtClean="0">
                <a:solidFill>
                  <a:schemeClr val="tx1"/>
                </a:solidFill>
              </a:rPr>
              <a:t>PM moves ticket to Pending state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495800" y="4972050"/>
            <a:ext cx="1219200" cy="800100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Questions on report?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6155" y="5778843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State: Open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3032" y="4706779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Vertical Marketing</a:t>
            </a:r>
            <a:endParaRPr lang="en-US" sz="1000" dirty="0"/>
          </a:p>
        </p:txBody>
      </p:sp>
      <p:sp>
        <p:nvSpPr>
          <p:cNvPr id="14" name="Rectangle 13"/>
          <p:cNvSpPr/>
          <p:nvPr/>
        </p:nvSpPr>
        <p:spPr>
          <a:xfrm>
            <a:off x="1729502" y="4953000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PM triages, prioritizes ticket,  assigns  ticket to </a:t>
            </a:r>
            <a:r>
              <a:rPr lang="en-US" sz="800" dirty="0" err="1" smtClean="0">
                <a:solidFill>
                  <a:schemeClr val="tx1"/>
                </a:solidFill>
              </a:rPr>
              <a:t>Mindteck</a:t>
            </a:r>
            <a:r>
              <a:rPr lang="en-US" sz="800" dirty="0" smtClean="0">
                <a:solidFill>
                  <a:schemeClr val="tx1"/>
                </a:solidFill>
              </a:rPr>
              <a:t> developer.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4962" y="5795089"/>
            <a:ext cx="9396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Pending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1650766" y="4715245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Product Manager</a:t>
            </a:r>
            <a:endParaRPr lang="en-US" sz="1000" dirty="0"/>
          </a:p>
        </p:txBody>
      </p:sp>
      <p:sp>
        <p:nvSpPr>
          <p:cNvPr id="17" name="Rectangle 16"/>
          <p:cNvSpPr/>
          <p:nvPr/>
        </p:nvSpPr>
        <p:spPr>
          <a:xfrm>
            <a:off x="3109538" y="4953000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err="1" smtClean="0">
                <a:solidFill>
                  <a:schemeClr val="tx1"/>
                </a:solidFill>
              </a:rPr>
              <a:t>Mindteck</a:t>
            </a:r>
            <a:r>
              <a:rPr lang="en-US" sz="800" dirty="0" smtClean="0">
                <a:solidFill>
                  <a:schemeClr val="tx1"/>
                </a:solidFill>
              </a:rPr>
              <a:t> picks up ticket , provides estimated completion date in comment.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439" y="5795089"/>
            <a:ext cx="1112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Fix Pending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3238391" y="4715245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 smtClean="0"/>
              <a:t>Mindteck</a:t>
            </a:r>
            <a:endParaRPr lang="en-US" sz="1000" dirty="0"/>
          </a:p>
        </p:txBody>
      </p:sp>
      <p:sp>
        <p:nvSpPr>
          <p:cNvPr id="20" name="Rectangle 19"/>
          <p:cNvSpPr/>
          <p:nvPr/>
        </p:nvSpPr>
        <p:spPr>
          <a:xfrm>
            <a:off x="6274889" y="4953000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Question is specified in Requirement template  doc. Developer notifies requester.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3790" y="5795089"/>
            <a:ext cx="1112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Fix Pending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6403742" y="4715245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 smtClean="0"/>
              <a:t>Mindteck</a:t>
            </a:r>
            <a:endParaRPr lang="en-US" sz="1000" dirty="0"/>
          </a:p>
        </p:txBody>
      </p:sp>
      <p:sp>
        <p:nvSpPr>
          <p:cNvPr id="26" name="Rectangle 25"/>
          <p:cNvSpPr/>
          <p:nvPr/>
        </p:nvSpPr>
        <p:spPr>
          <a:xfrm>
            <a:off x="7711294" y="4953000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Answer is given in Requirement template  doc. Requestor notifies developer.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50195" y="5795089"/>
            <a:ext cx="1112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Fix Pending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7604509" y="4715245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Vertical Marketing</a:t>
            </a:r>
            <a:endParaRPr lang="en-US" sz="1000" dirty="0"/>
          </a:p>
        </p:txBody>
      </p:sp>
      <p:cxnSp>
        <p:nvCxnSpPr>
          <p:cNvPr id="32" name="Straight Arrow Connector 31"/>
          <p:cNvCxnSpPr>
            <a:stCxn id="4" idx="3"/>
            <a:endCxn id="14" idx="1"/>
          </p:cNvCxnSpPr>
          <p:nvPr/>
        </p:nvCxnSpPr>
        <p:spPr>
          <a:xfrm>
            <a:off x="1297936" y="5372100"/>
            <a:ext cx="43156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4" idx="3"/>
            <a:endCxn id="17" idx="1"/>
          </p:cNvCxnSpPr>
          <p:nvPr/>
        </p:nvCxnSpPr>
        <p:spPr>
          <a:xfrm>
            <a:off x="2720102" y="5372100"/>
            <a:ext cx="3894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7" idx="3"/>
            <a:endCxn id="5" idx="1"/>
          </p:cNvCxnSpPr>
          <p:nvPr/>
        </p:nvCxnSpPr>
        <p:spPr>
          <a:xfrm>
            <a:off x="4100138" y="5372100"/>
            <a:ext cx="3956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20" idx="1"/>
          </p:cNvCxnSpPr>
          <p:nvPr/>
        </p:nvCxnSpPr>
        <p:spPr>
          <a:xfrm>
            <a:off x="5715000" y="5372100"/>
            <a:ext cx="55988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91200" y="5181600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Yes</a:t>
            </a:r>
            <a:endParaRPr lang="en-US" sz="1000" dirty="0"/>
          </a:p>
        </p:txBody>
      </p:sp>
      <p:cxnSp>
        <p:nvCxnSpPr>
          <p:cNvPr id="42" name="Straight Arrow Connector 41"/>
          <p:cNvCxnSpPr>
            <a:stCxn id="20" idx="3"/>
            <a:endCxn id="26" idx="1"/>
          </p:cNvCxnSpPr>
          <p:nvPr/>
        </p:nvCxnSpPr>
        <p:spPr>
          <a:xfrm>
            <a:off x="7265489" y="5372100"/>
            <a:ext cx="4458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6" idx="3"/>
          </p:cNvCxnSpPr>
          <p:nvPr/>
        </p:nvCxnSpPr>
        <p:spPr>
          <a:xfrm>
            <a:off x="8701894" y="5372100"/>
            <a:ext cx="2897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991600" y="5372100"/>
            <a:ext cx="0" cy="1104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5105400" y="6477000"/>
            <a:ext cx="388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105400" y="5795089"/>
            <a:ext cx="0" cy="6819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618819" y="3361955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Upon completion, the developer moves  ticket into Verification </a:t>
            </a:r>
            <a:r>
              <a:rPr lang="en-US" sz="800" dirty="0">
                <a:solidFill>
                  <a:schemeClr val="tx1"/>
                </a:solidFill>
              </a:rPr>
              <a:t>P</a:t>
            </a:r>
            <a:r>
              <a:rPr lang="en-US" sz="800" dirty="0" smtClean="0">
                <a:solidFill>
                  <a:schemeClr val="tx1"/>
                </a:solidFill>
              </a:rPr>
              <a:t>ending, notifies  requester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57720" y="4204044"/>
            <a:ext cx="1112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Fix Pending</a:t>
            </a:r>
            <a:endParaRPr 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4747672" y="3124200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 smtClean="0"/>
              <a:t>Mindteck</a:t>
            </a:r>
            <a:endParaRPr lang="en-US" sz="1000" dirty="0"/>
          </a:p>
        </p:txBody>
      </p:sp>
      <p:cxnSp>
        <p:nvCxnSpPr>
          <p:cNvPr id="60" name="Straight Arrow Connector 59"/>
          <p:cNvCxnSpPr>
            <a:stCxn id="5" idx="0"/>
            <a:endCxn id="53" idx="2"/>
          </p:cNvCxnSpPr>
          <p:nvPr/>
        </p:nvCxnSpPr>
        <p:spPr>
          <a:xfrm flipV="1">
            <a:off x="5105400" y="4450265"/>
            <a:ext cx="8723" cy="521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043989" y="4592134"/>
            <a:ext cx="335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62" name="Rectangle 61"/>
          <p:cNvSpPr/>
          <p:nvPr/>
        </p:nvSpPr>
        <p:spPr>
          <a:xfrm>
            <a:off x="4618819" y="1685555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Requester reviews and tests the report within 3 business days.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302040" y="2527644"/>
            <a:ext cx="15680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Verification Pending</a:t>
            </a:r>
            <a:endParaRPr lang="en-US" sz="1000" dirty="0"/>
          </a:p>
        </p:txBody>
      </p:sp>
      <p:sp>
        <p:nvSpPr>
          <p:cNvPr id="64" name="TextBox 63"/>
          <p:cNvSpPr txBox="1"/>
          <p:nvPr/>
        </p:nvSpPr>
        <p:spPr>
          <a:xfrm>
            <a:off x="4512034" y="1447800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Vertical Marketing</a:t>
            </a:r>
            <a:endParaRPr lang="en-US" sz="1000" dirty="0"/>
          </a:p>
        </p:txBody>
      </p:sp>
      <p:sp>
        <p:nvSpPr>
          <p:cNvPr id="66" name="Rectangle 65"/>
          <p:cNvSpPr/>
          <p:nvPr/>
        </p:nvSpPr>
        <p:spPr>
          <a:xfrm>
            <a:off x="5836231" y="1821021"/>
            <a:ext cx="2662385" cy="54255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Note: This step must be executed on within 3 business days, otherwise the ticket will automatically move into the ‘Closed’ State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009568" y="-2167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73" name="Straight Arrow Connector 72"/>
          <p:cNvCxnSpPr>
            <a:stCxn id="54" idx="0"/>
            <a:endCxn id="63" idx="2"/>
          </p:cNvCxnSpPr>
          <p:nvPr/>
        </p:nvCxnSpPr>
        <p:spPr>
          <a:xfrm flipV="1">
            <a:off x="5086066" y="2773865"/>
            <a:ext cx="3" cy="3503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Diamond 77"/>
          <p:cNvSpPr/>
          <p:nvPr/>
        </p:nvSpPr>
        <p:spPr>
          <a:xfrm>
            <a:off x="2995238" y="1704605"/>
            <a:ext cx="1219200" cy="800100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Issues </a:t>
            </a:r>
            <a:br>
              <a:rPr lang="en-US" sz="800" dirty="0" smtClean="0">
                <a:solidFill>
                  <a:schemeClr val="tx1"/>
                </a:solidFill>
              </a:rPr>
            </a:br>
            <a:r>
              <a:rPr lang="en-US" sz="800" dirty="0" smtClean="0">
                <a:solidFill>
                  <a:schemeClr val="tx1"/>
                </a:solidFill>
              </a:rPr>
              <a:t>Found?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80" name="Straight Arrow Connector 79"/>
          <p:cNvCxnSpPr>
            <a:stCxn id="62" idx="1"/>
            <a:endCxn id="78" idx="3"/>
          </p:cNvCxnSpPr>
          <p:nvPr/>
        </p:nvCxnSpPr>
        <p:spPr>
          <a:xfrm flipH="1">
            <a:off x="4214438" y="2104655"/>
            <a:ext cx="4043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3109538" y="173432"/>
            <a:ext cx="9906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Requester Closes the ticket.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820817" y="1015521"/>
            <a:ext cx="15680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Verification Pending</a:t>
            </a:r>
            <a:endParaRPr lang="en-US" sz="1000" dirty="0"/>
          </a:p>
        </p:txBody>
      </p:sp>
      <p:sp>
        <p:nvSpPr>
          <p:cNvPr id="83" name="TextBox 82"/>
          <p:cNvSpPr txBox="1"/>
          <p:nvPr/>
        </p:nvSpPr>
        <p:spPr>
          <a:xfrm>
            <a:off x="3002753" y="-64323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Vertical Marketing</a:t>
            </a:r>
            <a:endParaRPr lang="en-US" sz="1000" dirty="0"/>
          </a:p>
        </p:txBody>
      </p:sp>
      <p:cxnSp>
        <p:nvCxnSpPr>
          <p:cNvPr id="88" name="Straight Arrow Connector 87"/>
          <p:cNvCxnSpPr>
            <a:stCxn id="78" idx="0"/>
          </p:cNvCxnSpPr>
          <p:nvPr/>
        </p:nvCxnSpPr>
        <p:spPr>
          <a:xfrm flipV="1">
            <a:off x="3604838" y="1261742"/>
            <a:ext cx="5" cy="442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78" idx="1"/>
          </p:cNvCxnSpPr>
          <p:nvPr/>
        </p:nvCxnSpPr>
        <p:spPr>
          <a:xfrm flipH="1">
            <a:off x="2196749" y="2104655"/>
            <a:ext cx="7984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endCxn id="16" idx="0"/>
          </p:cNvCxnSpPr>
          <p:nvPr/>
        </p:nvCxnSpPr>
        <p:spPr>
          <a:xfrm>
            <a:off x="2196749" y="2104655"/>
            <a:ext cx="0" cy="26105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381736" y="1858089"/>
            <a:ext cx="360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03" name="TextBox 102"/>
          <p:cNvSpPr txBox="1"/>
          <p:nvPr/>
        </p:nvSpPr>
        <p:spPr>
          <a:xfrm>
            <a:off x="3576785" y="1430179"/>
            <a:ext cx="335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105" name="Rounded Rectangle 104"/>
          <p:cNvSpPr/>
          <p:nvPr/>
        </p:nvSpPr>
        <p:spPr>
          <a:xfrm>
            <a:off x="476948" y="173432"/>
            <a:ext cx="984273" cy="82973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Complete</a:t>
            </a:r>
            <a:endParaRPr lang="en-US" sz="1400" dirty="0"/>
          </a:p>
        </p:txBody>
      </p:sp>
      <p:sp>
        <p:nvSpPr>
          <p:cNvPr id="112" name="TextBox 111"/>
          <p:cNvSpPr txBox="1"/>
          <p:nvPr/>
        </p:nvSpPr>
        <p:spPr>
          <a:xfrm>
            <a:off x="536914" y="1022439"/>
            <a:ext cx="8643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State: Closed</a:t>
            </a:r>
            <a:endParaRPr lang="en-US" sz="1000" dirty="0"/>
          </a:p>
        </p:txBody>
      </p:sp>
      <p:cxnSp>
        <p:nvCxnSpPr>
          <p:cNvPr id="115" name="Straight Arrow Connector 114"/>
          <p:cNvCxnSpPr>
            <a:stCxn id="81" idx="1"/>
            <a:endCxn id="105" idx="3"/>
          </p:cNvCxnSpPr>
          <p:nvPr/>
        </p:nvCxnSpPr>
        <p:spPr>
          <a:xfrm flipH="1" flipV="1">
            <a:off x="1461221" y="588299"/>
            <a:ext cx="1648317" cy="42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514936" y="1897907"/>
            <a:ext cx="1492334" cy="71509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Note: The issue detection/resolution cycle may take no more than 10 business days.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7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Zdunczyk, John P.</dc:creator>
  <cp:lastModifiedBy>niraj.shah</cp:lastModifiedBy>
  <cp:revision>10</cp:revision>
  <dcterms:created xsi:type="dcterms:W3CDTF">2011-12-06T21:10:01Z</dcterms:created>
  <dcterms:modified xsi:type="dcterms:W3CDTF">2011-12-07T03:42:57Z</dcterms:modified>
</cp:coreProperties>
</file>